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004B17-3F9C-CED6-3B48-EBF4938CB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D45B88-1366-FC80-09CC-223AA2D23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D3720F-885E-1D39-8FD6-1D14E78ED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DA7EDF-1747-63AC-ED93-5715BD1DC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12FC68-4B56-F8DB-ACE8-5198955AB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96ACAD-3836-5092-0BE6-FB38CAF3B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3B8168-9E9E-DF19-7954-86129F2BE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81</cp:revision>
  <dcterms:created xsi:type="dcterms:W3CDTF">2016-12-29T16:17:13Z</dcterms:created>
  <dcterms:modified xsi:type="dcterms:W3CDTF">2025-09-18T15:42:26Z</dcterms:modified>
</cp:coreProperties>
</file>