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2DE068-BA67-1476-E861-DE3649BD3C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7C2698D-1E30-ECF8-D55A-F8674527B0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B2B810-6569-E40C-428E-8294AAFB16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8B66F19-CF70-3689-2197-EA2C2A62D4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14B1E2E-E1B4-FC09-374F-D204614158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49E24F0-7391-CEDB-7D92-D5DE4F0C57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4FC13EF-8DFC-553E-5763-6814DD1916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A07353-9055-74DB-1996-A46248352A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81</cp:revision>
  <dcterms:created xsi:type="dcterms:W3CDTF">2016-12-29T16:17:13Z</dcterms:created>
  <dcterms:modified xsi:type="dcterms:W3CDTF">2025-09-18T15:43:22Z</dcterms:modified>
</cp:coreProperties>
</file>