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9/18/2025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9/18/2025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38CB5D23-928F-9A6B-48BA-10DDC92E2BD6}"/>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92</cp:revision>
  <dcterms:created xsi:type="dcterms:W3CDTF">2016-12-29T15:47:39Z</dcterms:created>
  <dcterms:modified xsi:type="dcterms:W3CDTF">2025-09-18T15:43:50Z</dcterms:modified>
</cp:coreProperties>
</file>